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3" r:id="rId7"/>
    <p:sldId id="264" r:id="rId8"/>
    <p:sldId id="265" r:id="rId9"/>
    <p:sldId id="266" r:id="rId10"/>
    <p:sldId id="262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4154A-8379-482F-84E0-618666C1FF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F491A9-8543-4C73-B777-700DBFD6E1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FD3274-679B-41DB-9DB5-C992B0B0F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C011E-98BC-4898-9A66-134006F0E2AB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3D8DD4-428D-403C-B710-6D62B5C6F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9612E-6495-49EE-9B7E-4413EB196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97BE-0714-4D92-B88E-D6AE11376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31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88A50-DE76-48AF-8780-2A65A7F45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64EDEC-AF95-4960-8C88-05AC24A8BA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7C6A8-1157-4735-8535-7E974A7D9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C011E-98BC-4898-9A66-134006F0E2AB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0D675-FA33-4A32-9E06-4226A8A48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9F198B-012A-418E-96EE-32CF2D0D1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97BE-0714-4D92-B88E-D6AE11376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414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4FE580-2DF2-4926-B7BC-A1BD3BC313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8FABB6-E4ED-4E0C-8D63-7CED362372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3D324-F0DF-4EA9-BB3D-5E0122CCF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C011E-98BC-4898-9A66-134006F0E2AB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F24568-9F17-4B74-AC67-E98C5BD66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6021F-EF11-4A17-9891-2CABC5BB2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97BE-0714-4D92-B88E-D6AE11376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2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CFB78-19EA-4137-A8A8-6E86F31DD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0E1E-9C1E-4F3E-BD19-42803816C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122918-B6AC-4BCD-A3FB-01E669D6D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C011E-98BC-4898-9A66-134006F0E2AB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4EE9A-EECA-439F-B4A0-8C883275A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F62C1-11C5-4B68-89C4-659CE0A16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97BE-0714-4D92-B88E-D6AE11376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205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ACB86-332B-4060-9457-3CC0768EB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62FDEF-B6A6-4EC8-8ECE-B950DAEF4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92D97-ED96-448F-8ADF-9C821D831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C011E-98BC-4898-9A66-134006F0E2AB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F15982-A6CC-44F1-BDD6-070924690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C2570-56CC-42E1-BB57-20BF9F10C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97BE-0714-4D92-B88E-D6AE11376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02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D7979-7DBB-4C00-83D8-360C1B144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58A33-6DED-492A-A732-8697F6FF90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BD5DFD-7355-4B29-BA32-87AB4A4FFE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5D03B3-3813-4A61-92B4-9547993B6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C011E-98BC-4898-9A66-134006F0E2AB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B54C08-C0AB-4963-8C10-82A509AF4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BEA7CD-BF7D-4AD5-AB3D-B603D714B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97BE-0714-4D92-B88E-D6AE11376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21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B55ED-2751-4A15-A55C-BA4823500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3E069A-8B28-4EAF-90F4-0A0562071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32A5BF-2AAA-4933-A929-9F54D8EB13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2611A3-7E2C-4BE5-8D07-8D7B74D02B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B6EF95-C6F0-4613-9F16-5A1AFDBDFE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EBD194-9368-4A06-A3C9-3913FF86C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C011E-98BC-4898-9A66-134006F0E2AB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86B42C-CFE7-4AF7-9D78-8390ADDB6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2FB776-4A4B-4FEE-90C2-C3EE5C3C9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97BE-0714-4D92-B88E-D6AE11376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99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E1E94-54AB-42C2-BE9F-E781528DD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3B3A85-9BA5-41E1-B0AF-B2921130F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C011E-98BC-4898-9A66-134006F0E2AB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7D9BF7-F08A-4BF4-A43D-37B94D1D4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B9D17F-1DAC-49AC-9F45-E58895CAD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97BE-0714-4D92-B88E-D6AE11376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75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04C0C8-4C53-4AC3-9AE8-E43674E62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C011E-98BC-4898-9A66-134006F0E2AB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56D032-A2DC-4DB8-BCAF-313175F2C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F0C1F0-2672-4588-A230-611215859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97BE-0714-4D92-B88E-D6AE11376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365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F4EC2-ED7B-415D-B91D-E84223936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24982-3CCA-4B61-B167-6B41CD175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E400FB-6E6D-45A9-A6E3-6E8E98AD0A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B71218-7564-42C3-B381-9C8E7ABEE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C011E-98BC-4898-9A66-134006F0E2AB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E0245E-2299-4AF1-90B3-838C0CDD9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1FA6C5-A818-4C38-9F7C-F7AAC3C0A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97BE-0714-4D92-B88E-D6AE11376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418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2388A-0E68-4288-9841-77322CC97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4A9EBB-62D6-4ED3-BF95-1105C1E3BF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C8B6F2-503D-47E7-8605-95F37D325F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DFB9B5-64E1-4D33-8081-15DD5AEEE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C011E-98BC-4898-9A66-134006F0E2AB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A98A2-DDC0-4122-8DA2-8DF225D55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9D72D0-39C8-4D73-AE9E-645721CFA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97BE-0714-4D92-B88E-D6AE11376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04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4ADCDD-F76D-4224-89A6-5B18F6B25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9B314B-A1D0-49ED-BEDA-3654ABEE03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596FB-D682-407B-BD06-B0E081DDC4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C011E-98BC-4898-9A66-134006F0E2AB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D4766-FE01-407D-9E97-168DC3485B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E5139C-D5BE-45AF-A45F-44F4701496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897BE-0714-4D92-B88E-D6AE11376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51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FDEF064-B1AD-47F0-85AB-96127DEAE5DE}"/>
              </a:ext>
            </a:extLst>
          </p:cNvPr>
          <p:cNvSpPr/>
          <p:nvPr/>
        </p:nvSpPr>
        <p:spPr>
          <a:xfrm>
            <a:off x="1317380" y="483576"/>
            <a:ext cx="9557239" cy="57941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0EB528-299F-46B9-955E-2CDDC4D04461}"/>
              </a:ext>
            </a:extLst>
          </p:cNvPr>
          <p:cNvSpPr/>
          <p:nvPr/>
        </p:nvSpPr>
        <p:spPr>
          <a:xfrm>
            <a:off x="3924297" y="2250831"/>
            <a:ext cx="4343400" cy="2356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Intro Video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25DFCC-8FB2-4EDF-92BF-550173892A08}"/>
              </a:ext>
            </a:extLst>
          </p:cNvPr>
          <p:cNvSpPr/>
          <p:nvPr/>
        </p:nvSpPr>
        <p:spPr>
          <a:xfrm>
            <a:off x="1317380" y="483576"/>
            <a:ext cx="9557239" cy="13364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TITLE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1EAAB1-ABC9-4F8F-B94C-53350ECA3DEB}"/>
              </a:ext>
            </a:extLst>
          </p:cNvPr>
          <p:cNvSpPr/>
          <p:nvPr/>
        </p:nvSpPr>
        <p:spPr>
          <a:xfrm>
            <a:off x="5423386" y="5380893"/>
            <a:ext cx="1345223" cy="5099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hlinkClick r:id="rId2" action="ppaction://hlinksldjump"/>
              </a:rPr>
              <a:t>Begin with Project Overview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74837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FDEF064-B1AD-47F0-85AB-96127DEAE5DE}"/>
              </a:ext>
            </a:extLst>
          </p:cNvPr>
          <p:cNvSpPr/>
          <p:nvPr/>
        </p:nvSpPr>
        <p:spPr>
          <a:xfrm>
            <a:off x="1326170" y="483576"/>
            <a:ext cx="9557239" cy="57941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25DFCC-8FB2-4EDF-92BF-550173892A08}"/>
              </a:ext>
            </a:extLst>
          </p:cNvPr>
          <p:cNvSpPr/>
          <p:nvPr/>
        </p:nvSpPr>
        <p:spPr>
          <a:xfrm>
            <a:off x="1317380" y="483576"/>
            <a:ext cx="9557239" cy="13364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People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1EAAB1-ABC9-4F8F-B94C-53350ECA3DEB}"/>
              </a:ext>
            </a:extLst>
          </p:cNvPr>
          <p:cNvSpPr/>
          <p:nvPr/>
        </p:nvSpPr>
        <p:spPr>
          <a:xfrm>
            <a:off x="5438771" y="4530239"/>
            <a:ext cx="1345223" cy="4879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hlinkClick r:id="rId2" action="ppaction://hlinksldjump"/>
              </a:rPr>
              <a:t>Continue to Further Information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6C362C-D143-4D0B-B6B2-EFF4F0393E54}"/>
              </a:ext>
            </a:extLst>
          </p:cNvPr>
          <p:cNvSpPr/>
          <p:nvPr/>
        </p:nvSpPr>
        <p:spPr>
          <a:xfrm>
            <a:off x="2535116" y="2110153"/>
            <a:ext cx="2751993" cy="21453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>
                <a:solidFill>
                  <a:schemeClr val="accent1"/>
                </a:solidFill>
                <a:hlinkClick r:id="rId3" action="ppaction://hlinksldjump"/>
              </a:rPr>
              <a:t>Person 1</a:t>
            </a:r>
            <a:endParaRPr lang="en-US" u="sng" dirty="0">
              <a:solidFill>
                <a:schemeClr val="accent1"/>
              </a:solidFill>
            </a:endParaRPr>
          </a:p>
          <a:p>
            <a:pPr algn="ctr"/>
            <a:r>
              <a:rPr lang="en-US" u="sng" dirty="0">
                <a:solidFill>
                  <a:schemeClr val="accent1"/>
                </a:solidFill>
              </a:rPr>
              <a:t>Person 2</a:t>
            </a:r>
          </a:p>
          <a:p>
            <a:pPr algn="ctr"/>
            <a:r>
              <a:rPr lang="en-US" u="sng" dirty="0">
                <a:solidFill>
                  <a:schemeClr val="accent1"/>
                </a:solidFill>
              </a:rPr>
              <a:t>Person 3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016012-7254-414A-BBC4-110A88FF4C7B}"/>
              </a:ext>
            </a:extLst>
          </p:cNvPr>
          <p:cNvSpPr/>
          <p:nvPr/>
        </p:nvSpPr>
        <p:spPr>
          <a:xfrm>
            <a:off x="6904892" y="2110153"/>
            <a:ext cx="2751993" cy="21453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>
                <a:solidFill>
                  <a:schemeClr val="accent1"/>
                </a:solidFill>
              </a:rPr>
              <a:t>Person 4</a:t>
            </a:r>
          </a:p>
          <a:p>
            <a:pPr algn="ctr"/>
            <a:r>
              <a:rPr lang="en-US" u="sng" dirty="0">
                <a:solidFill>
                  <a:schemeClr val="accent1"/>
                </a:solidFill>
              </a:rPr>
              <a:t>Person 5</a:t>
            </a:r>
          </a:p>
          <a:p>
            <a:pPr algn="ctr"/>
            <a:r>
              <a:rPr lang="en-US" u="sng" dirty="0">
                <a:solidFill>
                  <a:schemeClr val="accent1"/>
                </a:solidFill>
              </a:rPr>
              <a:t>Person 6</a:t>
            </a:r>
          </a:p>
          <a:p>
            <a:pPr algn="ctr"/>
            <a:r>
              <a:rPr lang="en-US" u="sng" dirty="0">
                <a:solidFill>
                  <a:schemeClr val="accent1"/>
                </a:solidFill>
              </a:rPr>
              <a:t>Etc.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7C70B7-72C1-44A9-A6F8-EF559EDE6983}"/>
              </a:ext>
            </a:extLst>
          </p:cNvPr>
          <p:cNvSpPr/>
          <p:nvPr/>
        </p:nvSpPr>
        <p:spPr>
          <a:xfrm>
            <a:off x="5425583" y="5635869"/>
            <a:ext cx="1358411" cy="57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Or, visit a randomly tagged page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5D0155-32F3-4A3F-AD6E-D45BA596FFCB}"/>
              </a:ext>
            </a:extLst>
          </p:cNvPr>
          <p:cNvSpPr/>
          <p:nvPr/>
        </p:nvSpPr>
        <p:spPr>
          <a:xfrm>
            <a:off x="5425583" y="5072064"/>
            <a:ext cx="1358411" cy="5099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hlinkClick r:id="rId4" action="ppaction://hlinksldjump"/>
              </a:rPr>
              <a:t>Or, Begin with Topics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48549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FDEF064-B1AD-47F0-85AB-96127DEAE5DE}"/>
              </a:ext>
            </a:extLst>
          </p:cNvPr>
          <p:cNvSpPr/>
          <p:nvPr/>
        </p:nvSpPr>
        <p:spPr>
          <a:xfrm>
            <a:off x="1326170" y="483576"/>
            <a:ext cx="9557239" cy="57941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25DFCC-8FB2-4EDF-92BF-550173892A08}"/>
              </a:ext>
            </a:extLst>
          </p:cNvPr>
          <p:cNvSpPr/>
          <p:nvPr/>
        </p:nvSpPr>
        <p:spPr>
          <a:xfrm>
            <a:off x="1317380" y="483576"/>
            <a:ext cx="9557239" cy="13364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Person 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1EAAB1-ABC9-4F8F-B94C-53350ECA3DEB}"/>
              </a:ext>
            </a:extLst>
          </p:cNvPr>
          <p:cNvSpPr/>
          <p:nvPr/>
        </p:nvSpPr>
        <p:spPr>
          <a:xfrm>
            <a:off x="5423386" y="4831379"/>
            <a:ext cx="1345223" cy="5985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hlinkClick r:id="rId2" action="ppaction://hlinksldjump"/>
              </a:rPr>
              <a:t>End with Further Information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5D0155-32F3-4A3F-AD6E-D45BA596FFCB}"/>
              </a:ext>
            </a:extLst>
          </p:cNvPr>
          <p:cNvSpPr/>
          <p:nvPr/>
        </p:nvSpPr>
        <p:spPr>
          <a:xfrm>
            <a:off x="5425582" y="5543553"/>
            <a:ext cx="1358411" cy="5099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hlinkClick r:id="rId3" action="ppaction://hlinksldjump"/>
              </a:rPr>
              <a:t>Or, Begin with People</a:t>
            </a:r>
            <a:endParaRPr lang="en-US" sz="1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1B85CE4-0174-4FDB-9763-1D4807914C96}"/>
              </a:ext>
            </a:extLst>
          </p:cNvPr>
          <p:cNvSpPr/>
          <p:nvPr/>
        </p:nvSpPr>
        <p:spPr>
          <a:xfrm>
            <a:off x="2174629" y="2213465"/>
            <a:ext cx="7842738" cy="92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Audio File</a:t>
            </a:r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557A4755-5CB8-42CA-834F-25F8D1CCD0BF}"/>
              </a:ext>
            </a:extLst>
          </p:cNvPr>
          <p:cNvSpPr/>
          <p:nvPr/>
        </p:nvSpPr>
        <p:spPr>
          <a:xfrm rot="5400000">
            <a:off x="2427044" y="2416786"/>
            <a:ext cx="345098" cy="509954"/>
          </a:xfrm>
          <a:prstGeom prst="triangle">
            <a:avLst>
              <a:gd name="adj" fmla="val 4733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6621EB8-24E1-435A-9641-3CADF1A9CEB9}"/>
              </a:ext>
            </a:extLst>
          </p:cNvPr>
          <p:cNvCxnSpPr>
            <a:cxnSpLocks/>
          </p:cNvCxnSpPr>
          <p:nvPr/>
        </p:nvCxnSpPr>
        <p:spPr>
          <a:xfrm>
            <a:off x="3112476" y="2921245"/>
            <a:ext cx="65502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AE39C1B0-67B6-4AB8-9B76-FEA4B3F5C129}"/>
              </a:ext>
            </a:extLst>
          </p:cNvPr>
          <p:cNvSpPr/>
          <p:nvPr/>
        </p:nvSpPr>
        <p:spPr>
          <a:xfrm>
            <a:off x="2183419" y="3279535"/>
            <a:ext cx="7842738" cy="9495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TRANSCRIPT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AE81BD-F0CB-47A5-9646-3FD62B7BB8C3}"/>
              </a:ext>
            </a:extLst>
          </p:cNvPr>
          <p:cNvSpPr/>
          <p:nvPr/>
        </p:nvSpPr>
        <p:spPr>
          <a:xfrm>
            <a:off x="2174629" y="4342696"/>
            <a:ext cx="7833948" cy="2644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Tags: Topics that use this Oral History</a:t>
            </a:r>
          </a:p>
        </p:txBody>
      </p:sp>
    </p:spTree>
    <p:extLst>
      <p:ext uri="{BB962C8B-B14F-4D97-AF65-F5344CB8AC3E}">
        <p14:creationId xmlns:p14="http://schemas.microsoft.com/office/powerpoint/2010/main" val="3743935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FDEF064-B1AD-47F0-85AB-96127DEAE5DE}"/>
              </a:ext>
            </a:extLst>
          </p:cNvPr>
          <p:cNvSpPr/>
          <p:nvPr/>
        </p:nvSpPr>
        <p:spPr>
          <a:xfrm>
            <a:off x="1326170" y="483576"/>
            <a:ext cx="9557239" cy="57941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25DFCC-8FB2-4EDF-92BF-550173892A08}"/>
              </a:ext>
            </a:extLst>
          </p:cNvPr>
          <p:cNvSpPr/>
          <p:nvPr/>
        </p:nvSpPr>
        <p:spPr>
          <a:xfrm>
            <a:off x="1317380" y="483576"/>
            <a:ext cx="9557239" cy="13364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Project Overview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1EAAB1-ABC9-4F8F-B94C-53350ECA3DEB}"/>
              </a:ext>
            </a:extLst>
          </p:cNvPr>
          <p:cNvSpPr/>
          <p:nvPr/>
        </p:nvSpPr>
        <p:spPr>
          <a:xfrm>
            <a:off x="5432179" y="5064375"/>
            <a:ext cx="1345223" cy="5099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u="sng" dirty="0">
                <a:solidFill>
                  <a:schemeClr val="accent1"/>
                </a:solidFill>
                <a:hlinkClick r:id="rId2" action="ppaction://hlinksldjump"/>
              </a:rPr>
              <a:t>Continue</a:t>
            </a:r>
            <a:r>
              <a:rPr lang="en-US" sz="1200" b="1" u="sng" dirty="0">
                <a:solidFill>
                  <a:schemeClr val="accent1"/>
                </a:solidFill>
              </a:rPr>
              <a:t> to Oral Histories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A047F27-17DD-4C7C-94FF-934109002511}"/>
              </a:ext>
            </a:extLst>
          </p:cNvPr>
          <p:cNvSpPr/>
          <p:nvPr/>
        </p:nvSpPr>
        <p:spPr>
          <a:xfrm>
            <a:off x="5432179" y="5679832"/>
            <a:ext cx="1336431" cy="5099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hlinkClick r:id="rId3" action="ppaction://hlinksldjump"/>
              </a:rPr>
              <a:t>Or, Begin with Further Information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6C362C-D143-4D0B-B6B2-EFF4F0393E54}"/>
              </a:ext>
            </a:extLst>
          </p:cNvPr>
          <p:cNvSpPr/>
          <p:nvPr/>
        </p:nvSpPr>
        <p:spPr>
          <a:xfrm>
            <a:off x="4557345" y="2118947"/>
            <a:ext cx="5873262" cy="11693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PROJECT BACKGROUND AND INFORMATION.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4BD9D19-6DB5-4979-85E1-5CD06B69E9EB}"/>
              </a:ext>
            </a:extLst>
          </p:cNvPr>
          <p:cNvSpPr/>
          <p:nvPr/>
        </p:nvSpPr>
        <p:spPr>
          <a:xfrm>
            <a:off x="1554772" y="3420204"/>
            <a:ext cx="5213838" cy="14859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FURTHER INFORMATION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0693F7E-0F22-472F-B537-4B9A7C1E5EC9}"/>
              </a:ext>
            </a:extLst>
          </p:cNvPr>
          <p:cNvSpPr/>
          <p:nvPr/>
        </p:nvSpPr>
        <p:spPr>
          <a:xfrm>
            <a:off x="7722575" y="3429000"/>
            <a:ext cx="2206869" cy="14859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IMAGE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D0C2AC9-6F6A-41E7-9AFB-B33D66B787F5}"/>
              </a:ext>
            </a:extLst>
          </p:cNvPr>
          <p:cNvSpPr/>
          <p:nvPr/>
        </p:nvSpPr>
        <p:spPr>
          <a:xfrm>
            <a:off x="1838323" y="2035417"/>
            <a:ext cx="2206869" cy="116937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288261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FDEF064-B1AD-47F0-85AB-96127DEAE5DE}"/>
              </a:ext>
            </a:extLst>
          </p:cNvPr>
          <p:cNvSpPr/>
          <p:nvPr/>
        </p:nvSpPr>
        <p:spPr>
          <a:xfrm>
            <a:off x="1326170" y="474767"/>
            <a:ext cx="9557239" cy="57941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25DFCC-8FB2-4EDF-92BF-550173892A08}"/>
              </a:ext>
            </a:extLst>
          </p:cNvPr>
          <p:cNvSpPr/>
          <p:nvPr/>
        </p:nvSpPr>
        <p:spPr>
          <a:xfrm>
            <a:off x="1308592" y="474767"/>
            <a:ext cx="9574817" cy="13364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Further Information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1EAAB1-ABC9-4F8F-B94C-53350ECA3DEB}"/>
              </a:ext>
            </a:extLst>
          </p:cNvPr>
          <p:cNvSpPr/>
          <p:nvPr/>
        </p:nvSpPr>
        <p:spPr>
          <a:xfrm>
            <a:off x="5432179" y="5064375"/>
            <a:ext cx="1345223" cy="5099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hlinkClick r:id="rId2" action="ppaction://hlinksldjump"/>
              </a:rPr>
              <a:t>Continue to Oral Histories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1BFB2FB-A394-4156-A07C-43C066A52792}"/>
              </a:ext>
            </a:extLst>
          </p:cNvPr>
          <p:cNvSpPr/>
          <p:nvPr/>
        </p:nvSpPr>
        <p:spPr>
          <a:xfrm>
            <a:off x="2488223" y="2409092"/>
            <a:ext cx="7183315" cy="18727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SOURCES AND LINKS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9AE8485-14C4-4CB8-83DD-B8F7BF565CA0}"/>
              </a:ext>
            </a:extLst>
          </p:cNvPr>
          <p:cNvSpPr/>
          <p:nvPr/>
        </p:nvSpPr>
        <p:spPr>
          <a:xfrm>
            <a:off x="5432179" y="5666636"/>
            <a:ext cx="1345223" cy="5099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hlinkClick r:id="rId3" action="ppaction://hlinksldjump"/>
              </a:rPr>
              <a:t>Or, Begin with People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858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FDEF064-B1AD-47F0-85AB-96127DEAE5DE}"/>
              </a:ext>
            </a:extLst>
          </p:cNvPr>
          <p:cNvSpPr/>
          <p:nvPr/>
        </p:nvSpPr>
        <p:spPr>
          <a:xfrm>
            <a:off x="1326170" y="483576"/>
            <a:ext cx="9557239" cy="57941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25DFCC-8FB2-4EDF-92BF-550173892A08}"/>
              </a:ext>
            </a:extLst>
          </p:cNvPr>
          <p:cNvSpPr/>
          <p:nvPr/>
        </p:nvSpPr>
        <p:spPr>
          <a:xfrm>
            <a:off x="1317380" y="483576"/>
            <a:ext cx="9557239" cy="13364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Oral Histories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1EAAB1-ABC9-4F8F-B94C-53350ECA3DEB}"/>
              </a:ext>
            </a:extLst>
          </p:cNvPr>
          <p:cNvSpPr/>
          <p:nvPr/>
        </p:nvSpPr>
        <p:spPr>
          <a:xfrm>
            <a:off x="5445367" y="4985237"/>
            <a:ext cx="1345223" cy="5099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hlinkClick r:id="rId2" action="ppaction://hlinksldjump"/>
              </a:rPr>
              <a:t>Continue to Topics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A047F27-17DD-4C7C-94FF-934109002511}"/>
              </a:ext>
            </a:extLst>
          </p:cNvPr>
          <p:cNvSpPr/>
          <p:nvPr/>
        </p:nvSpPr>
        <p:spPr>
          <a:xfrm>
            <a:off x="5432179" y="5578720"/>
            <a:ext cx="1358411" cy="5099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hlinkClick r:id="rId3" action="ppaction://hlinksldjump"/>
              </a:rPr>
              <a:t>Or, Begin with People</a:t>
            </a:r>
            <a:endParaRPr lang="en-US" sz="1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6C362C-D143-4D0B-B6B2-EFF4F0393E54}"/>
              </a:ext>
            </a:extLst>
          </p:cNvPr>
          <p:cNvSpPr/>
          <p:nvPr/>
        </p:nvSpPr>
        <p:spPr>
          <a:xfrm>
            <a:off x="2233246" y="2110153"/>
            <a:ext cx="7842739" cy="21453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49122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FDEF064-B1AD-47F0-85AB-96127DEAE5DE}"/>
              </a:ext>
            </a:extLst>
          </p:cNvPr>
          <p:cNvSpPr/>
          <p:nvPr/>
        </p:nvSpPr>
        <p:spPr>
          <a:xfrm>
            <a:off x="1326170" y="483576"/>
            <a:ext cx="9557239" cy="57941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25DFCC-8FB2-4EDF-92BF-550173892A08}"/>
              </a:ext>
            </a:extLst>
          </p:cNvPr>
          <p:cNvSpPr/>
          <p:nvPr/>
        </p:nvSpPr>
        <p:spPr>
          <a:xfrm>
            <a:off x="1317380" y="483576"/>
            <a:ext cx="9557239" cy="13364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Topics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1EAAB1-ABC9-4F8F-B94C-53350ECA3DEB}"/>
              </a:ext>
            </a:extLst>
          </p:cNvPr>
          <p:cNvSpPr/>
          <p:nvPr/>
        </p:nvSpPr>
        <p:spPr>
          <a:xfrm>
            <a:off x="5445367" y="4530239"/>
            <a:ext cx="1345223" cy="4879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hlinkClick r:id="rId2" action="ppaction://hlinksldjump"/>
              </a:rPr>
              <a:t>Continue to Further Information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6C362C-D143-4D0B-B6B2-EFF4F0393E54}"/>
              </a:ext>
            </a:extLst>
          </p:cNvPr>
          <p:cNvSpPr/>
          <p:nvPr/>
        </p:nvSpPr>
        <p:spPr>
          <a:xfrm>
            <a:off x="2535116" y="2110153"/>
            <a:ext cx="2751993" cy="21453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>
                <a:solidFill>
                  <a:schemeClr val="accent1"/>
                </a:solidFill>
                <a:hlinkClick r:id="rId3" action="ppaction://hlinksldjump"/>
              </a:rPr>
              <a:t>Topic 1</a:t>
            </a:r>
            <a:endParaRPr lang="en-US" u="sng" dirty="0">
              <a:solidFill>
                <a:schemeClr val="accent1"/>
              </a:solidFill>
            </a:endParaRPr>
          </a:p>
          <a:p>
            <a:pPr algn="ctr"/>
            <a:r>
              <a:rPr lang="en-US" u="sng" dirty="0">
                <a:solidFill>
                  <a:schemeClr val="accent1"/>
                </a:solidFill>
              </a:rPr>
              <a:t>Topic 2</a:t>
            </a:r>
          </a:p>
          <a:p>
            <a:pPr algn="ctr"/>
            <a:r>
              <a:rPr lang="en-US" u="sng" dirty="0">
                <a:solidFill>
                  <a:schemeClr val="accent1"/>
                </a:solidFill>
              </a:rPr>
              <a:t>Topic 3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016012-7254-414A-BBC4-110A88FF4C7B}"/>
              </a:ext>
            </a:extLst>
          </p:cNvPr>
          <p:cNvSpPr/>
          <p:nvPr/>
        </p:nvSpPr>
        <p:spPr>
          <a:xfrm>
            <a:off x="6904891" y="2110153"/>
            <a:ext cx="2751993" cy="21453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>
                <a:solidFill>
                  <a:schemeClr val="accent1"/>
                </a:solidFill>
              </a:rPr>
              <a:t>Topic 4</a:t>
            </a:r>
          </a:p>
          <a:p>
            <a:pPr algn="ctr"/>
            <a:r>
              <a:rPr lang="en-US" u="sng" dirty="0">
                <a:solidFill>
                  <a:schemeClr val="accent1"/>
                </a:solidFill>
              </a:rPr>
              <a:t>Topic 5</a:t>
            </a:r>
          </a:p>
          <a:p>
            <a:pPr algn="ctr"/>
            <a:r>
              <a:rPr lang="en-US" u="sng" dirty="0">
                <a:solidFill>
                  <a:schemeClr val="accent1"/>
                </a:solidFill>
              </a:rPr>
              <a:t>Topic 6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7C70B7-72C1-44A9-A6F8-EF559EDE6983}"/>
              </a:ext>
            </a:extLst>
          </p:cNvPr>
          <p:cNvSpPr/>
          <p:nvPr/>
        </p:nvSpPr>
        <p:spPr>
          <a:xfrm>
            <a:off x="5425583" y="5635869"/>
            <a:ext cx="1358411" cy="57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Or, visit a randomly tagged page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401ADF1-ED2C-4B95-92B2-193B2F7BA31D}"/>
              </a:ext>
            </a:extLst>
          </p:cNvPr>
          <p:cNvSpPr/>
          <p:nvPr/>
        </p:nvSpPr>
        <p:spPr>
          <a:xfrm>
            <a:off x="5432179" y="5072064"/>
            <a:ext cx="1358411" cy="5099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hlinkClick r:id="rId4" action="ppaction://hlinksldjump"/>
              </a:rPr>
              <a:t>Or, Begin with People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13751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FDEF064-B1AD-47F0-85AB-96127DEAE5DE}"/>
              </a:ext>
            </a:extLst>
          </p:cNvPr>
          <p:cNvSpPr/>
          <p:nvPr/>
        </p:nvSpPr>
        <p:spPr>
          <a:xfrm>
            <a:off x="1326170" y="483576"/>
            <a:ext cx="9557239" cy="57941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25DFCC-8FB2-4EDF-92BF-550173892A08}"/>
              </a:ext>
            </a:extLst>
          </p:cNvPr>
          <p:cNvSpPr/>
          <p:nvPr/>
        </p:nvSpPr>
        <p:spPr>
          <a:xfrm>
            <a:off x="1317380" y="483576"/>
            <a:ext cx="9557239" cy="13364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Topic 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1EAAB1-ABC9-4F8F-B94C-53350ECA3DEB}"/>
              </a:ext>
            </a:extLst>
          </p:cNvPr>
          <p:cNvSpPr/>
          <p:nvPr/>
        </p:nvSpPr>
        <p:spPr>
          <a:xfrm>
            <a:off x="5432177" y="5550146"/>
            <a:ext cx="1345223" cy="4879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hlinkClick r:id="rId2" action="ppaction://hlinksldjump"/>
              </a:rPr>
              <a:t>Continue to Topic 1, Video 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7B5067C-A6E8-4633-B50C-EAE86D748383}"/>
              </a:ext>
            </a:extLst>
          </p:cNvPr>
          <p:cNvSpPr/>
          <p:nvPr/>
        </p:nvSpPr>
        <p:spPr>
          <a:xfrm>
            <a:off x="2864826" y="2448658"/>
            <a:ext cx="6462346" cy="19606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Topic overview and background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C249DD4-7222-4B84-9108-100D90A17448}"/>
              </a:ext>
            </a:extLst>
          </p:cNvPr>
          <p:cNvSpPr/>
          <p:nvPr/>
        </p:nvSpPr>
        <p:spPr>
          <a:xfrm>
            <a:off x="2794486" y="1987062"/>
            <a:ext cx="6603023" cy="2022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>
                <a:solidFill>
                  <a:schemeClr val="accent1"/>
                </a:solidFill>
              </a:rPr>
              <a:t>Return to </a:t>
            </a:r>
            <a:r>
              <a:rPr lang="en-US" u="sng" dirty="0">
                <a:solidFill>
                  <a:schemeClr val="accent1"/>
                </a:solidFill>
                <a:hlinkClick r:id="rId3" action="ppaction://hlinksldjump"/>
              </a:rPr>
              <a:t>Topics</a:t>
            </a:r>
            <a:endParaRPr lang="en-US" u="sng" dirty="0">
              <a:solidFill>
                <a:schemeClr val="accent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D25229-FB57-4A01-BB11-AEAA30A3E314}"/>
              </a:ext>
            </a:extLst>
          </p:cNvPr>
          <p:cNvSpPr/>
          <p:nvPr/>
        </p:nvSpPr>
        <p:spPr>
          <a:xfrm>
            <a:off x="2864826" y="4870938"/>
            <a:ext cx="6462345" cy="5802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Tags: Oral Histories used, related topics</a:t>
            </a:r>
          </a:p>
        </p:txBody>
      </p:sp>
    </p:spTree>
    <p:extLst>
      <p:ext uri="{BB962C8B-B14F-4D97-AF65-F5344CB8AC3E}">
        <p14:creationId xmlns:p14="http://schemas.microsoft.com/office/powerpoint/2010/main" val="1875892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FDEF064-B1AD-47F0-85AB-96127DEAE5DE}"/>
              </a:ext>
            </a:extLst>
          </p:cNvPr>
          <p:cNvSpPr/>
          <p:nvPr/>
        </p:nvSpPr>
        <p:spPr>
          <a:xfrm>
            <a:off x="1326170" y="483576"/>
            <a:ext cx="9557239" cy="57941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25DFCC-8FB2-4EDF-92BF-550173892A08}"/>
              </a:ext>
            </a:extLst>
          </p:cNvPr>
          <p:cNvSpPr/>
          <p:nvPr/>
        </p:nvSpPr>
        <p:spPr>
          <a:xfrm>
            <a:off x="1317380" y="483576"/>
            <a:ext cx="9557239" cy="13364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Topic 1, Video 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1EAAB1-ABC9-4F8F-B94C-53350ECA3DEB}"/>
              </a:ext>
            </a:extLst>
          </p:cNvPr>
          <p:cNvSpPr/>
          <p:nvPr/>
        </p:nvSpPr>
        <p:spPr>
          <a:xfrm>
            <a:off x="5432177" y="5550146"/>
            <a:ext cx="1345223" cy="4879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hlinkClick r:id="rId2" action="ppaction://hlinksldjump"/>
              </a:rPr>
              <a:t>Continue to Topic 1, Video 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C249DD4-7222-4B84-9108-100D90A17448}"/>
              </a:ext>
            </a:extLst>
          </p:cNvPr>
          <p:cNvSpPr/>
          <p:nvPr/>
        </p:nvSpPr>
        <p:spPr>
          <a:xfrm>
            <a:off x="2864826" y="1960685"/>
            <a:ext cx="6603023" cy="2022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>
                <a:solidFill>
                  <a:schemeClr val="accent1"/>
                </a:solidFill>
              </a:rPr>
              <a:t>Return to To</a:t>
            </a:r>
            <a:r>
              <a:rPr lang="en-US" u="sng" dirty="0">
                <a:solidFill>
                  <a:schemeClr val="accent1"/>
                </a:solidFill>
                <a:hlinkClick r:id="rId3" action="ppaction://hlinksldjump"/>
              </a:rPr>
              <a:t>p</a:t>
            </a:r>
            <a:r>
              <a:rPr lang="en-US" u="sng" dirty="0">
                <a:solidFill>
                  <a:schemeClr val="accent1"/>
                </a:solidFill>
              </a:rPr>
              <a:t>ics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6CA0D9-8B41-49F9-A72D-E704DBC9AF51}"/>
              </a:ext>
            </a:extLst>
          </p:cNvPr>
          <p:cNvSpPr/>
          <p:nvPr/>
        </p:nvSpPr>
        <p:spPr>
          <a:xfrm>
            <a:off x="3647338" y="2378321"/>
            <a:ext cx="4914900" cy="22706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VIDEO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37643C-AC40-45AD-B035-79DCBEB2BE93}"/>
              </a:ext>
            </a:extLst>
          </p:cNvPr>
          <p:cNvSpPr/>
          <p:nvPr/>
        </p:nvSpPr>
        <p:spPr>
          <a:xfrm>
            <a:off x="3648808" y="4879731"/>
            <a:ext cx="4985238" cy="3275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Transcript</a:t>
            </a:r>
          </a:p>
        </p:txBody>
      </p:sp>
    </p:spTree>
    <p:extLst>
      <p:ext uri="{BB962C8B-B14F-4D97-AF65-F5344CB8AC3E}">
        <p14:creationId xmlns:p14="http://schemas.microsoft.com/office/powerpoint/2010/main" val="3810669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FDEF064-B1AD-47F0-85AB-96127DEAE5DE}"/>
              </a:ext>
            </a:extLst>
          </p:cNvPr>
          <p:cNvSpPr/>
          <p:nvPr/>
        </p:nvSpPr>
        <p:spPr>
          <a:xfrm>
            <a:off x="1326170" y="483576"/>
            <a:ext cx="9557239" cy="57941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25DFCC-8FB2-4EDF-92BF-550173892A08}"/>
              </a:ext>
            </a:extLst>
          </p:cNvPr>
          <p:cNvSpPr/>
          <p:nvPr/>
        </p:nvSpPr>
        <p:spPr>
          <a:xfrm>
            <a:off x="1317380" y="483576"/>
            <a:ext cx="9557239" cy="13364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Topic 1, Video 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1EAAB1-ABC9-4F8F-B94C-53350ECA3DEB}"/>
              </a:ext>
            </a:extLst>
          </p:cNvPr>
          <p:cNvSpPr/>
          <p:nvPr/>
        </p:nvSpPr>
        <p:spPr>
          <a:xfrm>
            <a:off x="5432177" y="5550146"/>
            <a:ext cx="1345223" cy="4879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hlinkClick r:id="rId2" action="ppaction://hlinksldjump"/>
              </a:rPr>
              <a:t>Continue to Topic 1, Video 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C249DD4-7222-4B84-9108-100D90A17448}"/>
              </a:ext>
            </a:extLst>
          </p:cNvPr>
          <p:cNvSpPr/>
          <p:nvPr/>
        </p:nvSpPr>
        <p:spPr>
          <a:xfrm>
            <a:off x="2864826" y="1960685"/>
            <a:ext cx="6603023" cy="2022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>
                <a:solidFill>
                  <a:schemeClr val="accent1"/>
                </a:solidFill>
              </a:rPr>
              <a:t>Return to </a:t>
            </a:r>
            <a:r>
              <a:rPr lang="en-US" u="sng" dirty="0">
                <a:solidFill>
                  <a:schemeClr val="accent1"/>
                </a:solidFill>
                <a:hlinkClick r:id="rId3" action="ppaction://hlinksldjump"/>
              </a:rPr>
              <a:t>Topics</a:t>
            </a:r>
            <a:endParaRPr lang="en-US" u="sng" dirty="0">
              <a:solidFill>
                <a:schemeClr val="accent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6CA0D9-8B41-49F9-A72D-E704DBC9AF51}"/>
              </a:ext>
            </a:extLst>
          </p:cNvPr>
          <p:cNvSpPr/>
          <p:nvPr/>
        </p:nvSpPr>
        <p:spPr>
          <a:xfrm>
            <a:off x="3647338" y="2378321"/>
            <a:ext cx="4914900" cy="22706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VIDEO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37643C-AC40-45AD-B035-79DCBEB2BE93}"/>
              </a:ext>
            </a:extLst>
          </p:cNvPr>
          <p:cNvSpPr/>
          <p:nvPr/>
        </p:nvSpPr>
        <p:spPr>
          <a:xfrm>
            <a:off x="3648808" y="4879731"/>
            <a:ext cx="4985238" cy="3275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Transcript</a:t>
            </a:r>
          </a:p>
        </p:txBody>
      </p:sp>
    </p:spTree>
    <p:extLst>
      <p:ext uri="{BB962C8B-B14F-4D97-AF65-F5344CB8AC3E}">
        <p14:creationId xmlns:p14="http://schemas.microsoft.com/office/powerpoint/2010/main" val="2407457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FDEF064-B1AD-47F0-85AB-96127DEAE5DE}"/>
              </a:ext>
            </a:extLst>
          </p:cNvPr>
          <p:cNvSpPr/>
          <p:nvPr/>
        </p:nvSpPr>
        <p:spPr>
          <a:xfrm>
            <a:off x="1326170" y="483576"/>
            <a:ext cx="9557239" cy="57941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25DFCC-8FB2-4EDF-92BF-550173892A08}"/>
              </a:ext>
            </a:extLst>
          </p:cNvPr>
          <p:cNvSpPr/>
          <p:nvPr/>
        </p:nvSpPr>
        <p:spPr>
          <a:xfrm>
            <a:off x="1317380" y="483576"/>
            <a:ext cx="9557239" cy="13364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Topic 1, Video 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1EAAB1-ABC9-4F8F-B94C-53350ECA3DEB}"/>
              </a:ext>
            </a:extLst>
          </p:cNvPr>
          <p:cNvSpPr/>
          <p:nvPr/>
        </p:nvSpPr>
        <p:spPr>
          <a:xfrm>
            <a:off x="5423387" y="5484203"/>
            <a:ext cx="1345223" cy="5165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hlinkClick r:id="rId2" action="ppaction://hlinksldjump"/>
              </a:rPr>
              <a:t>End with Further Information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C249DD4-7222-4B84-9108-100D90A17448}"/>
              </a:ext>
            </a:extLst>
          </p:cNvPr>
          <p:cNvSpPr/>
          <p:nvPr/>
        </p:nvSpPr>
        <p:spPr>
          <a:xfrm>
            <a:off x="2864826" y="1960685"/>
            <a:ext cx="6603023" cy="2022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>
                <a:solidFill>
                  <a:schemeClr val="accent1"/>
                </a:solidFill>
              </a:rPr>
              <a:t>Return to </a:t>
            </a:r>
            <a:r>
              <a:rPr lang="en-US" u="sng" dirty="0">
                <a:solidFill>
                  <a:schemeClr val="accent1"/>
                </a:solidFill>
                <a:hlinkClick r:id="rId3" action="ppaction://hlinksldjump"/>
              </a:rPr>
              <a:t>Topics</a:t>
            </a:r>
            <a:endParaRPr lang="en-US" u="sng" dirty="0">
              <a:solidFill>
                <a:schemeClr val="accent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6CA0D9-8B41-49F9-A72D-E704DBC9AF51}"/>
              </a:ext>
            </a:extLst>
          </p:cNvPr>
          <p:cNvSpPr/>
          <p:nvPr/>
        </p:nvSpPr>
        <p:spPr>
          <a:xfrm>
            <a:off x="3647338" y="2378321"/>
            <a:ext cx="4914900" cy="22706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VIDEO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37643C-AC40-45AD-B035-79DCBEB2BE93}"/>
              </a:ext>
            </a:extLst>
          </p:cNvPr>
          <p:cNvSpPr/>
          <p:nvPr/>
        </p:nvSpPr>
        <p:spPr>
          <a:xfrm>
            <a:off x="3648808" y="4879731"/>
            <a:ext cx="4985238" cy="3275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Transcript</a:t>
            </a:r>
          </a:p>
        </p:txBody>
      </p:sp>
    </p:spTree>
    <p:extLst>
      <p:ext uri="{BB962C8B-B14F-4D97-AF65-F5344CB8AC3E}">
        <p14:creationId xmlns:p14="http://schemas.microsoft.com/office/powerpoint/2010/main" val="2037743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207</Words>
  <Application>Microsoft Office PowerPoint</Application>
  <PresentationFormat>Widescreen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K. Lewis</dc:creator>
  <cp:lastModifiedBy>Emma K. Lewis</cp:lastModifiedBy>
  <cp:revision>16</cp:revision>
  <dcterms:created xsi:type="dcterms:W3CDTF">2018-06-20T12:20:38Z</dcterms:created>
  <dcterms:modified xsi:type="dcterms:W3CDTF">2018-06-20T18:41:22Z</dcterms:modified>
</cp:coreProperties>
</file>